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61" r:id="rId6"/>
    <p:sldId id="284" r:id="rId7"/>
    <p:sldId id="290" r:id="rId8"/>
    <p:sldId id="291" r:id="rId9"/>
    <p:sldId id="285" r:id="rId10"/>
    <p:sldId id="286" r:id="rId11"/>
    <p:sldId id="287" r:id="rId12"/>
    <p:sldId id="288" r:id="rId13"/>
    <p:sldId id="28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任務目標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900DBE-C7A5-0217-5CA6-0D33A2032CCC}"/>
              </a:ext>
            </a:extLst>
          </p:cNvPr>
          <p:cNvSpPr txBox="1"/>
          <p:nvPr/>
        </p:nvSpPr>
        <p:spPr>
          <a:xfrm>
            <a:off x="1872343" y="3198168"/>
            <a:ext cx="844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製作以氣動裝置擊發的炮台，並且可以輔助瞄準目標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375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任務流程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D2242A-211A-53DB-D25F-5506598D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13" y="1424184"/>
            <a:ext cx="8006456" cy="50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57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概念設計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　　決策矩陣法、層級分析法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0523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任務可行性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　　預算表、時程規畫</a:t>
            </a:r>
            <a:r>
              <a:rPr lang="en-US" altLang="zh-TW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r>
              <a:rPr lang="en-US" altLang="zh-TW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741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r>
                <a:rPr lang="en-US" altLang="zh-TW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HW1</a:t>
              </a: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題目概述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872343" y="3198168"/>
            <a:ext cx="844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製作以氣動裝置擊發的炮台，並且可以輔助瞄準目標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097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（待說明）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A7C80B-9E7F-0C96-CD8C-3A761B83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30" y="1895234"/>
            <a:ext cx="3715425" cy="44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4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投擲物採用圓錐形，可以受到較均勻力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CD6F0F-DE1B-6C85-2BF3-052C70C3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2104484"/>
            <a:ext cx="6312649" cy="40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擊發機構（待說明）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847D75-1721-CA08-E2BC-EC25C46A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1" y="2345955"/>
            <a:ext cx="5905472" cy="4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QFD</a:t>
            </a:r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評量表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至少包含</a:t>
            </a:r>
            <a:r>
              <a:rPr lang="en-US" altLang="zh-TW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5</a:t>
            </a:r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個客戶需求、</a:t>
            </a:r>
            <a:r>
              <a:rPr lang="en-US" altLang="zh-TW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5</a:t>
            </a:r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個工程需求，並且決定好權重及優先順序。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009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330</Words>
  <Application>Microsoft Office PowerPoint</Application>
  <PresentationFormat>寬螢幕</PresentationFormat>
  <Paragraphs>34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Adobe 黑体 Std R</vt:lpstr>
      <vt:lpstr>Arial</vt:lpstr>
      <vt:lpstr>Bauhaus 93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4</cp:revision>
  <dcterms:created xsi:type="dcterms:W3CDTF">2023-03-04T05:49:25Z</dcterms:created>
  <dcterms:modified xsi:type="dcterms:W3CDTF">2023-03-04T06:58:15Z</dcterms:modified>
</cp:coreProperties>
</file>